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Trouver l’</a:t>
            </a:r>
            <a:r>
              <a:rPr lang="fr-FR" sz="4400" dirty="0" err="1"/>
              <a:t>hypernonyme</a:t>
            </a:r>
            <a:endParaRPr lang="fr-FR" sz="4400" dirty="0"/>
          </a:p>
          <a:p>
            <a:r>
              <a:rPr lang="fr-FR" sz="4400" dirty="0"/>
              <a:t>(= terme générique)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389"/>
          <a:stretch/>
        </p:blipFill>
        <p:spPr>
          <a:xfrm>
            <a:off x="0" y="-1"/>
            <a:ext cx="795171" cy="91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02176" y="1611708"/>
            <a:ext cx="5007426" cy="493113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pomme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poire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ananas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kiwi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orange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datte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8DE4615-0D21-E4D5-747D-757348FD6D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828300C-A700-C552-582F-08E60B314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8527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09992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FRUITS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70F1F37-7D0E-F051-09E6-DDB978A494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F4197EB-3BF8-044E-67A7-060A6FDBC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628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721448" y="1485127"/>
            <a:ext cx="5007426" cy="506790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tennis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judo</a:t>
            </a:r>
          </a:p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gymnastique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basketball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football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AAEFA1F-8C2E-47D6-B874-E2741455DB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431897D-DD45-1057-911F-142B1DE2AC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651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93498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SPORTS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2C5B789-783B-44C2-3658-269263CF1A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03167E0-F030-2F64-E621-E5233EE60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544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751529" y="1452152"/>
            <a:ext cx="5007426" cy="497149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armoire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chaise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buffet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canapé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bureau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B0EE6FF-E167-443C-CB6A-54FC8E9105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BA961B9-44CC-2D13-6B46-C32D5ECFED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288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2778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MEUBLES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B1270A7-D012-02F4-23D1-4BAF1F77AD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38D2DBF-AEAB-410A-638A-C3BA20435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907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16246" y="1783277"/>
            <a:ext cx="5007426" cy="47950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rouge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vert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violet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jaune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bleu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orange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CC5DBA7-1BDC-BFEE-9C4C-0D929CA8A5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0228821-85B6-CD94-D6EA-2070E51A5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2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67694" y="1909329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COULEURS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7E3B0A8-AC97-94E1-4569-BB1EADED03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2FA568D-F331-4A50-8DF4-03F38D512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2712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l’hyperonyme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752464" y="1744662"/>
            <a:ext cx="5007426" cy="49579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médecin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menuisier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architecte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peintre 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archéologue</a:t>
            </a:r>
          </a:p>
          <a:p>
            <a:pPr marL="228600" marR="0" lvl="0" indent="-228600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dentiste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87CC8BD-9A9E-3061-FF97-B527D09908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71A3066-F2B3-18BB-8FB8-ECC136221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667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20600" y="16880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MÉTIERS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B68135C-A717-6519-C621-761C15EF91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0395AEF-CCC1-8804-3814-8A6CB007BC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73278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107</Words>
  <Application>Microsoft Office PowerPoint</Application>
  <PresentationFormat>Grand écran</PresentationFormat>
  <Paragraphs>80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Trouve l’hyperonyme : </vt:lpstr>
      <vt:lpstr>Correction</vt:lpstr>
      <vt:lpstr>Trouve l’hyperonyme : </vt:lpstr>
      <vt:lpstr>Correction</vt:lpstr>
      <vt:lpstr>Trouve l’hyperonyme : </vt:lpstr>
      <vt:lpstr>Correction</vt:lpstr>
      <vt:lpstr>Trouve l’hyperonyme : </vt:lpstr>
      <vt:lpstr>Correction</vt:lpstr>
      <vt:lpstr>Trouve l’hyperonyme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25</cp:revision>
  <dcterms:created xsi:type="dcterms:W3CDTF">2021-07-17T07:25:24Z</dcterms:created>
  <dcterms:modified xsi:type="dcterms:W3CDTF">2022-08-25T11:59:09Z</dcterms:modified>
</cp:coreProperties>
</file>